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6858000" cy="9144000" type="screen4x3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76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7557798-356D-4894-8329-E38F392076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9798" cy="3437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08DDFC-2097-471D-9EF0-4BD1075D95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3590" y="2"/>
            <a:ext cx="4309798" cy="3437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3807CBB-025B-41CA-B8EC-D402B22FE8D4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969D9A-42AC-4F1D-91B8-9A1413E8FF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514280"/>
            <a:ext cx="4309798" cy="3437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03B670-75E1-495E-885B-955EC288CB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3590" y="6514280"/>
            <a:ext cx="4309798" cy="3437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F11A94B-2CFF-4A35-BEF9-1A430167E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9798" cy="342900"/>
          </a:xfrm>
          <a:prstGeom prst="rect">
            <a:avLst/>
          </a:prstGeom>
        </p:spPr>
        <p:txBody>
          <a:bodyPr vert="horz" lIns="91745" tIns="45871" rIns="91745" bIns="458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3590" y="1"/>
            <a:ext cx="4309798" cy="342900"/>
          </a:xfrm>
          <a:prstGeom prst="rect">
            <a:avLst/>
          </a:prstGeom>
        </p:spPr>
        <p:txBody>
          <a:bodyPr vert="horz" lIns="91745" tIns="45871" rIns="91745" bIns="45871" rtlCol="0"/>
          <a:lstStyle>
            <a:lvl1pPr algn="r">
              <a:defRPr sz="1200"/>
            </a:lvl1pPr>
          </a:lstStyle>
          <a:p>
            <a:fld id="{6D7A9221-EDF2-4041-A557-EEFB3A7A403B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08438" y="514350"/>
            <a:ext cx="19288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5" tIns="45871" rIns="91745" bIns="4587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4569" y="3257552"/>
            <a:ext cx="7956550" cy="3086100"/>
          </a:xfrm>
          <a:prstGeom prst="rect">
            <a:avLst/>
          </a:prstGeom>
        </p:spPr>
        <p:txBody>
          <a:bodyPr vert="horz" lIns="91745" tIns="45871" rIns="91745" bIns="4587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513911"/>
            <a:ext cx="4309798" cy="342900"/>
          </a:xfrm>
          <a:prstGeom prst="rect">
            <a:avLst/>
          </a:prstGeom>
        </p:spPr>
        <p:txBody>
          <a:bodyPr vert="horz" lIns="91745" tIns="45871" rIns="91745" bIns="458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3590" y="6513911"/>
            <a:ext cx="4309798" cy="342900"/>
          </a:xfrm>
          <a:prstGeom prst="rect">
            <a:avLst/>
          </a:prstGeom>
        </p:spPr>
        <p:txBody>
          <a:bodyPr vert="horz" lIns="91745" tIns="45871" rIns="91745" bIns="45871" rtlCol="0" anchor="b"/>
          <a:lstStyle>
            <a:lvl1pPr algn="r">
              <a:defRPr sz="1200"/>
            </a:lvl1pPr>
          </a:lstStyle>
          <a:p>
            <a:fld id="{7A5DE047-33BF-42F6-8D69-5DA224506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1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E047-33BF-42F6-8D69-5DA224506B4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EFD0-9E96-4ABE-8F03-C123D632C05E}" type="datetimeFigureOut">
              <a:rPr kumimoji="1" lang="ja-JP" altLang="en-US" smtClean="0"/>
              <a:pPr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2418-C12C-4002-A126-4D9499E5C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" y="2524844"/>
            <a:ext cx="6858000" cy="5143500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988840" y="395536"/>
            <a:ext cx="12618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Amenity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Dome M</a:t>
            </a:r>
            <a:endParaRPr kumimoji="1"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0" y="0"/>
            <a:ext cx="6858000" cy="1331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301" y="264294"/>
            <a:ext cx="6858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latin typeface="Aharoni" pitchFamily="2" charset="-79"/>
                <a:ea typeface="Meiryo UI" pitchFamily="50" charset="-128"/>
                <a:cs typeface="Aharoni" pitchFamily="2" charset="-79"/>
              </a:rPr>
              <a:t>Living Shell Long Pro. </a:t>
            </a:r>
          </a:p>
          <a:p>
            <a:pPr algn="ctr"/>
            <a:endParaRPr kumimoji="1" lang="ja-JP" altLang="en-US" sz="5400" b="1" dirty="0">
              <a:latin typeface="Aharoni" pitchFamily="2" charset="-79"/>
              <a:ea typeface="Meiryo UI" pitchFamily="50" charset="-128"/>
              <a:cs typeface="Aharoni" pitchFamily="2" charset="-79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-27384" y="1876772"/>
            <a:ext cx="69106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フィールドシェルターの定番リビングシェルの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快適さを延長したロングバージョン。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新たにテントドッキングシステムが追加され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スペックアップしました。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3911277" y="7380312"/>
            <a:ext cx="2972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¥173,000</a:t>
            </a:r>
            <a:r>
              <a:rPr lang="en-US" altLang="ja-JP" sz="200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00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税別</a:t>
            </a:r>
            <a:r>
              <a:rPr lang="en-US" altLang="ja-JP" sz="200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2000" b="1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1298" name="Picture 34" descr="C:\Users\daisuke sasage\Desktop\snow peak\PNG(背景透過)\横組ロゴ背景透過-黒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5105" y="8327370"/>
            <a:ext cx="2492896" cy="997158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116632" y="8685311"/>
            <a:ext cx="3312368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ご不明な点がございましたら、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お気軽にスタッフまでお問い合わせください。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7228195"/>
            <a:ext cx="3672408" cy="8721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powerpoint/application">
  <Version>2</Version>
  <Revision>2.3.2.62482</Revision>
</Application>
</file>

<file path=customXml/item2.xml><?xml version="1.0" encoding="utf-8"?>
<Application xmlns="http://www.sap.com/cof/ao/powerpoint/application">
  <com.sap.ip.bi.pioneer>
    <Version>4</Version>
    <AAO_Revision>2.3.2.62482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846510AC-E072-4752-A950-BFF4F7247F28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35E2991A-3C17-4643-90A2-9714142C9F65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42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Aharoni</vt:lpstr>
      <vt:lpstr>Arial</vt:lpstr>
      <vt:lpstr>Calibri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捧 大輔</dc:creator>
  <cp:lastModifiedBy>西澤 直子</cp:lastModifiedBy>
  <cp:revision>49</cp:revision>
  <cp:lastPrinted>2018-03-24T04:08:26Z</cp:lastPrinted>
  <dcterms:created xsi:type="dcterms:W3CDTF">2016-07-11T06:42:53Z</dcterms:created>
  <dcterms:modified xsi:type="dcterms:W3CDTF">2018-03-24T04:12:04Z</dcterms:modified>
</cp:coreProperties>
</file>