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88163" cy="10018713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13" autoAdjust="0"/>
    <p:restoredTop sz="94598" autoAdjust="0"/>
  </p:normalViewPr>
  <p:slideViewPr>
    <p:cSldViewPr>
      <p:cViewPr varScale="1">
        <p:scale>
          <a:sx n="44" d="100"/>
          <a:sy n="44" d="100"/>
        </p:scale>
        <p:origin x="2676" y="60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26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0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52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18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2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4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8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65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18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4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37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6200-2E8E-414A-ADB5-A6A25167F785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2E583-5EC7-482D-AD38-B8E9B0BDE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57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CC6759E0-158C-C741-A30B-A930623EF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"/>
            <a:ext cx="7561263" cy="1069132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24299" y="6918964"/>
            <a:ext cx="712900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800" dirty="0">
                <a:latin typeface="HGP明朝B" pitchFamily="18" charset="-128"/>
                <a:ea typeface="HGP明朝B" pitchFamily="18" charset="-128"/>
              </a:rPr>
              <a:t>会場：スノーピークヘッドクオーターズキャンプフィールド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　</a:t>
            </a:r>
            <a:endParaRPr lang="en-US" altLang="ja-JP" sz="1400" dirty="0">
              <a:latin typeface="HGP明朝B" pitchFamily="18" charset="-128"/>
              <a:ea typeface="HGP明朝B" pitchFamily="18" charset="-128"/>
            </a:endParaRPr>
          </a:p>
          <a:p>
            <a:pPr algn="ctr"/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〒</a:t>
            </a:r>
            <a:r>
              <a:rPr lang="en-US" altLang="ja-JP" sz="1400" dirty="0">
                <a:latin typeface="HGP明朝B" pitchFamily="18" charset="-128"/>
                <a:ea typeface="HGP明朝B" pitchFamily="18" charset="-128"/>
              </a:rPr>
              <a:t>955-0147 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新潟県三条市中野原</a:t>
            </a:r>
            <a:r>
              <a:rPr lang="en-US" altLang="ja-JP" sz="1400" dirty="0">
                <a:latin typeface="HGP明朝B" pitchFamily="18" charset="-128"/>
                <a:ea typeface="HGP明朝B" pitchFamily="18" charset="-128"/>
              </a:rPr>
              <a:t>456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番地</a:t>
            </a:r>
            <a:endParaRPr kumimoji="1" lang="ja-JP" altLang="en-US" sz="14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92399" y="7455754"/>
            <a:ext cx="2160240" cy="22724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650"/>
              </a:lnSpc>
            </a:pP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16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日午前</a:t>
            </a: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10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時～</a:t>
            </a:r>
          </a:p>
          <a:p>
            <a:pPr>
              <a:lnSpc>
                <a:spcPts val="1650"/>
              </a:lnSpc>
            </a:pP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17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日～午前</a:t>
            </a: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12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時</a:t>
            </a:r>
          </a:p>
          <a:p>
            <a:pPr>
              <a:lnSpc>
                <a:spcPts val="1650"/>
              </a:lnSpc>
            </a:pP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６０組 （応募多数の場合は抽選）</a:t>
            </a:r>
          </a:p>
          <a:p>
            <a:pPr>
              <a:lnSpc>
                <a:spcPts val="1650"/>
              </a:lnSpc>
            </a:pP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Snow Peak HQ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ストア</a:t>
            </a:r>
            <a:endParaRPr lang="en-US" altLang="ja-JP" sz="100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650"/>
              </a:lnSpc>
            </a:pP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Snow Peak 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香林坊東急スクエア</a:t>
            </a:r>
          </a:p>
          <a:p>
            <a:pPr>
              <a:lnSpc>
                <a:spcPts val="1650"/>
              </a:lnSpc>
            </a:pP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Snow Peak 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ビルボードプレイス新潟</a:t>
            </a:r>
          </a:p>
          <a:p>
            <a:pPr>
              <a:lnSpc>
                <a:spcPts val="1650"/>
              </a:lnSpc>
            </a:pP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Snow Peak Store 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新潟亀田店</a:t>
            </a:r>
            <a:endParaRPr lang="en-US" altLang="ja-JP" sz="100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650"/>
              </a:lnSpc>
            </a:pP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Snow Peak Store 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長野店</a:t>
            </a:r>
            <a:endParaRPr lang="en-US" altLang="ja-JP" sz="100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650"/>
              </a:lnSpc>
            </a:pP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Snow Peak Store 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金沢鞍月店</a:t>
            </a:r>
          </a:p>
          <a:p>
            <a:pPr>
              <a:lnSpc>
                <a:spcPts val="1650"/>
              </a:lnSpc>
            </a:pP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0252-82-5686 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（担当</a:t>
            </a: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:BP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新潟）</a:t>
            </a:r>
            <a:endParaRPr kumimoji="1" lang="ja-JP" altLang="en-US" sz="10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2278" y="7466771"/>
            <a:ext cx="1296145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50"/>
              </a:lnSpc>
            </a:pP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◎ チェックイン</a:t>
            </a:r>
          </a:p>
          <a:p>
            <a:pPr>
              <a:lnSpc>
                <a:spcPts val="1650"/>
              </a:lnSpc>
            </a:pP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◎</a:t>
            </a: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チェックアウト</a:t>
            </a:r>
          </a:p>
          <a:p>
            <a:pPr>
              <a:lnSpc>
                <a:spcPts val="1650"/>
              </a:lnSpc>
            </a:pP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◎</a:t>
            </a: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応募組数</a:t>
            </a:r>
          </a:p>
          <a:p>
            <a:pPr>
              <a:lnSpc>
                <a:spcPts val="1650"/>
              </a:lnSpc>
            </a:pP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◎</a:t>
            </a: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応募受付店舗</a:t>
            </a:r>
          </a:p>
          <a:p>
            <a:pPr>
              <a:lnSpc>
                <a:spcPts val="1650"/>
              </a:lnSpc>
            </a:pPr>
            <a:endParaRPr lang="en-US" altLang="ja-JP" sz="100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650"/>
              </a:lnSpc>
            </a:pPr>
            <a:endParaRPr lang="en-US" altLang="ja-JP" sz="100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650"/>
              </a:lnSpc>
            </a:pPr>
            <a:endParaRPr lang="en-US" altLang="ja-JP" sz="100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650"/>
              </a:lnSpc>
            </a:pPr>
            <a:endParaRPr lang="en-US" altLang="ja-JP" sz="100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650"/>
              </a:lnSpc>
            </a:pPr>
            <a:endParaRPr lang="en-US" altLang="ja-JP" sz="100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650"/>
              </a:lnSpc>
            </a:pP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◎</a:t>
            </a:r>
            <a:r>
              <a:rPr lang="en-US" altLang="ja-JP" sz="10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000" dirty="0">
                <a:latin typeface="HGP明朝B" pitchFamily="18" charset="-128"/>
                <a:ea typeface="HGP明朝B" pitchFamily="18" charset="-128"/>
              </a:rPr>
              <a:t>お問い合わせ</a:t>
            </a:r>
            <a:endParaRPr kumimoji="1" lang="ja-JP" altLang="en-US" sz="10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4823" y="8027663"/>
            <a:ext cx="70797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US" altLang="ja-JP" sz="750" dirty="0">
                <a:latin typeface="HGP明朝B" pitchFamily="18" charset="-128"/>
                <a:ea typeface="HGP明朝B" pitchFamily="18" charset="-128"/>
              </a:rPr>
              <a:t>1</a:t>
            </a:r>
            <a:r>
              <a:rPr kumimoji="1" lang="ja-JP" altLang="en-US" sz="750" dirty="0">
                <a:latin typeface="HGP明朝B" pitchFamily="18" charset="-128"/>
                <a:ea typeface="HGP明朝B" pitchFamily="18" charset="-128"/>
              </a:rPr>
              <a:t>０：００</a:t>
            </a:r>
            <a:endParaRPr kumimoji="1" lang="en-US" altLang="ja-JP" sz="75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450"/>
              </a:lnSpc>
            </a:pPr>
            <a:r>
              <a:rPr lang="en-US" altLang="ja-JP" sz="750" dirty="0">
                <a:latin typeface="HGP明朝B" pitchFamily="18" charset="-128"/>
                <a:ea typeface="HGP明朝B" pitchFamily="18" charset="-128"/>
              </a:rPr>
              <a:t>11</a:t>
            </a:r>
            <a:r>
              <a:rPr lang="ja-JP" altLang="en-US" sz="750" dirty="0">
                <a:latin typeface="HGP明朝B" pitchFamily="18" charset="-128"/>
                <a:ea typeface="HGP明朝B" pitchFamily="18" charset="-128"/>
              </a:rPr>
              <a:t>：００</a:t>
            </a:r>
            <a:endParaRPr lang="en-US" altLang="ja-JP" sz="75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450"/>
              </a:lnSpc>
            </a:pPr>
            <a:r>
              <a:rPr lang="en-US" altLang="ja-JP" sz="750">
                <a:latin typeface="HGP明朝B" pitchFamily="18" charset="-128"/>
                <a:ea typeface="HGP明朝B" pitchFamily="18" charset="-128"/>
              </a:rPr>
              <a:t>14</a:t>
            </a:r>
            <a:r>
              <a:rPr lang="ja-JP" altLang="en-US" sz="750">
                <a:latin typeface="HGP明朝B" pitchFamily="18" charset="-128"/>
                <a:ea typeface="HGP明朝B" pitchFamily="18" charset="-128"/>
              </a:rPr>
              <a:t>：００</a:t>
            </a:r>
            <a:endParaRPr lang="en-US" altLang="ja-JP" sz="75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450"/>
              </a:lnSpc>
            </a:pPr>
            <a:r>
              <a:rPr lang="en-US" altLang="ja-JP" sz="750" dirty="0">
                <a:latin typeface="HGP明朝B" pitchFamily="18" charset="-128"/>
                <a:ea typeface="HGP明朝B" pitchFamily="18" charset="-128"/>
              </a:rPr>
              <a:t>19</a:t>
            </a:r>
            <a:r>
              <a:rPr lang="ja-JP" altLang="en-US" sz="750" dirty="0">
                <a:latin typeface="HGP明朝B" pitchFamily="18" charset="-128"/>
                <a:ea typeface="HGP明朝B" pitchFamily="18" charset="-128"/>
              </a:rPr>
              <a:t>：００</a:t>
            </a:r>
            <a:endParaRPr lang="en-US" altLang="ja-JP" sz="75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75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en-US" altLang="ja-JP" sz="750" dirty="0">
                <a:latin typeface="HGP明朝B" pitchFamily="18" charset="-128"/>
                <a:ea typeface="HGP明朝B" pitchFamily="18" charset="-128"/>
              </a:rPr>
              <a:t>8</a:t>
            </a:r>
            <a:r>
              <a:rPr lang="ja-JP" altLang="en-US" sz="750" dirty="0">
                <a:latin typeface="HGP明朝B" pitchFamily="18" charset="-128"/>
                <a:ea typeface="HGP明朝B" pitchFamily="18" charset="-128"/>
              </a:rPr>
              <a:t>：００</a:t>
            </a:r>
            <a:endParaRPr lang="en-US" altLang="ja-JP" sz="750" dirty="0">
              <a:latin typeface="HGP明朝B" pitchFamily="18" charset="-128"/>
              <a:ea typeface="HGP明朝B" pitchFamily="18" charset="-128"/>
            </a:endParaRPr>
          </a:p>
          <a:p>
            <a:pPr>
              <a:lnSpc>
                <a:spcPts val="1450"/>
              </a:lnSpc>
            </a:pPr>
            <a:r>
              <a:rPr lang="en-US" altLang="ja-JP" sz="750" dirty="0">
                <a:latin typeface="HGP明朝B" pitchFamily="18" charset="-128"/>
                <a:ea typeface="HGP明朝B" pitchFamily="18" charset="-128"/>
              </a:rPr>
              <a:t>1</a:t>
            </a:r>
            <a:r>
              <a:rPr lang="ja-JP" altLang="en-US" sz="750" dirty="0">
                <a:latin typeface="HGP明朝B" pitchFamily="18" charset="-128"/>
                <a:ea typeface="HGP明朝B" pitchFamily="18" charset="-128"/>
              </a:rPr>
              <a:t>０：００</a:t>
            </a:r>
            <a:endParaRPr kumimoji="1" lang="ja-JP" altLang="en-US" sz="75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76775" y="8027663"/>
            <a:ext cx="16561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50"/>
              </a:lnSpc>
            </a:pPr>
            <a:r>
              <a:rPr lang="ja-JP" altLang="en-US" sz="750" dirty="0">
                <a:latin typeface="HGP明朝B" pitchFamily="18" charset="-128"/>
                <a:ea typeface="HGP明朝B" pitchFamily="18" charset="-128"/>
              </a:rPr>
              <a:t>キャンプ場集合・チェックイン</a:t>
            </a:r>
          </a:p>
          <a:p>
            <a:pPr>
              <a:lnSpc>
                <a:spcPts val="1450"/>
              </a:lnSpc>
            </a:pPr>
            <a:r>
              <a:rPr lang="ja-JP" altLang="en-US" sz="750" dirty="0">
                <a:latin typeface="HGP明朝B" pitchFamily="18" charset="-128"/>
                <a:ea typeface="HGP明朝B" pitchFamily="18" charset="-128"/>
              </a:rPr>
              <a:t>開会式</a:t>
            </a:r>
          </a:p>
          <a:p>
            <a:pPr>
              <a:lnSpc>
                <a:spcPts val="1450"/>
              </a:lnSpc>
            </a:pPr>
            <a:r>
              <a:rPr lang="ja-JP" altLang="en-US" sz="750" dirty="0">
                <a:latin typeface="HGP明朝B" pitchFamily="18" charset="-128"/>
                <a:ea typeface="HGP明朝B" pitchFamily="18" charset="-128"/>
              </a:rPr>
              <a:t>各種講習会</a:t>
            </a:r>
          </a:p>
          <a:p>
            <a:pPr>
              <a:lnSpc>
                <a:spcPts val="1450"/>
              </a:lnSpc>
            </a:pPr>
            <a:r>
              <a:rPr lang="ja-JP" altLang="en-US" sz="750">
                <a:latin typeface="HGP明朝B" pitchFamily="18" charset="-128"/>
                <a:ea typeface="HGP明朝B" pitchFamily="18" charset="-128"/>
              </a:rPr>
              <a:t>焚火</a:t>
            </a:r>
            <a:r>
              <a:rPr lang="ja-JP" altLang="en-US" sz="750" dirty="0">
                <a:latin typeface="HGP明朝B" pitchFamily="18" charset="-128"/>
                <a:ea typeface="HGP明朝B" pitchFamily="18" charset="-128"/>
              </a:rPr>
              <a:t>ラウンジ</a:t>
            </a:r>
          </a:p>
          <a:p>
            <a:pPr>
              <a:lnSpc>
                <a:spcPts val="1450"/>
              </a:lnSpc>
            </a:pPr>
            <a:r>
              <a:rPr lang="ja-JP" altLang="en-US" sz="750" dirty="0">
                <a:latin typeface="HGP明朝B" pitchFamily="18" charset="-128"/>
                <a:ea typeface="HGP明朝B" pitchFamily="18" charset="-128"/>
              </a:rPr>
              <a:t>朝カフェ</a:t>
            </a:r>
          </a:p>
          <a:p>
            <a:pPr>
              <a:lnSpc>
                <a:spcPts val="1450"/>
              </a:lnSpc>
            </a:pPr>
            <a:r>
              <a:rPr lang="ja-JP" altLang="en-US" sz="750" dirty="0">
                <a:latin typeface="HGP明朝B" pitchFamily="18" charset="-128"/>
                <a:ea typeface="HGP明朝B" pitchFamily="18" charset="-128"/>
              </a:rPr>
              <a:t>閉会式</a:t>
            </a:r>
            <a:endParaRPr kumimoji="1" lang="ja-JP" altLang="en-US" sz="75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0FC497-B4AD-421F-B5E7-67A25AD1A663}"/>
              </a:ext>
            </a:extLst>
          </p:cNvPr>
          <p:cNvSpPr txBox="1"/>
          <p:nvPr/>
        </p:nvSpPr>
        <p:spPr>
          <a:xfrm>
            <a:off x="1764407" y="5385628"/>
            <a:ext cx="403244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2800" b="1" dirty="0">
                <a:latin typeface="HGP明朝B" pitchFamily="18" charset="-128"/>
                <a:ea typeface="HGP明朝B" pitchFamily="18" charset="-128"/>
              </a:rPr>
              <a:t>6</a:t>
            </a:r>
            <a:r>
              <a:rPr kumimoji="1" lang="ja-JP" altLang="en-US" sz="2800" b="1" dirty="0">
                <a:latin typeface="HGP明朝B" pitchFamily="18" charset="-128"/>
                <a:ea typeface="HGP明朝B" pitchFamily="18" charset="-128"/>
              </a:rPr>
              <a:t>月</a:t>
            </a:r>
            <a:r>
              <a:rPr kumimoji="1" lang="en-US" altLang="ja-JP" sz="2800" b="1" dirty="0">
                <a:latin typeface="HGP明朝B" pitchFamily="18" charset="-128"/>
                <a:ea typeface="HGP明朝B" pitchFamily="18" charset="-128"/>
              </a:rPr>
              <a:t>16</a:t>
            </a:r>
            <a:r>
              <a:rPr kumimoji="1" lang="ja-JP" altLang="en-US" sz="2800" b="1" dirty="0">
                <a:latin typeface="HGP明朝B" pitchFamily="18" charset="-128"/>
                <a:ea typeface="HGP明朝B" pitchFamily="18" charset="-128"/>
              </a:rPr>
              <a:t>日</a:t>
            </a:r>
            <a:r>
              <a:rPr kumimoji="1" lang="en-US" altLang="ja-JP" sz="2800" b="1" dirty="0">
                <a:latin typeface="HGP明朝B" pitchFamily="18" charset="-128"/>
                <a:ea typeface="HGP明朝B" pitchFamily="18" charset="-128"/>
              </a:rPr>
              <a:t>(</a:t>
            </a:r>
            <a:r>
              <a:rPr kumimoji="1" lang="ja-JP" altLang="en-US" sz="2800" b="1" dirty="0">
                <a:latin typeface="HGP明朝B" pitchFamily="18" charset="-128"/>
                <a:ea typeface="HGP明朝B" pitchFamily="18" charset="-128"/>
              </a:rPr>
              <a:t>土</a:t>
            </a:r>
            <a:r>
              <a:rPr kumimoji="1" lang="en-US" altLang="ja-JP" sz="2800" b="1" dirty="0">
                <a:latin typeface="HGP明朝B" pitchFamily="18" charset="-128"/>
                <a:ea typeface="HGP明朝B" pitchFamily="18" charset="-128"/>
              </a:rPr>
              <a:t>)</a:t>
            </a:r>
            <a:r>
              <a:rPr kumimoji="1" lang="ja-JP" altLang="en-US" sz="2800" b="1" dirty="0">
                <a:latin typeface="HGP明朝B" pitchFamily="18" charset="-128"/>
                <a:ea typeface="HGP明朝B" pitchFamily="18" charset="-128"/>
              </a:rPr>
              <a:t>～</a:t>
            </a:r>
            <a:r>
              <a:rPr kumimoji="1" lang="en-US" altLang="ja-JP" sz="2800" b="1" dirty="0">
                <a:latin typeface="HGP明朝B" pitchFamily="18" charset="-128"/>
                <a:ea typeface="HGP明朝B" pitchFamily="18" charset="-128"/>
              </a:rPr>
              <a:t>17</a:t>
            </a:r>
            <a:r>
              <a:rPr kumimoji="1" lang="ja-JP" altLang="en-US" sz="2800" b="1" dirty="0">
                <a:latin typeface="HGP明朝B" pitchFamily="18" charset="-128"/>
                <a:ea typeface="HGP明朝B" pitchFamily="18" charset="-128"/>
              </a:rPr>
              <a:t>日</a:t>
            </a:r>
            <a:r>
              <a:rPr kumimoji="1" lang="en-US" altLang="ja-JP" sz="2800" b="1" dirty="0">
                <a:latin typeface="HGP明朝B" pitchFamily="18" charset="-128"/>
                <a:ea typeface="HGP明朝B" pitchFamily="18" charset="-128"/>
              </a:rPr>
              <a:t>(</a:t>
            </a:r>
            <a:r>
              <a:rPr kumimoji="1" lang="ja-JP" altLang="en-US" sz="2800" b="1" dirty="0">
                <a:latin typeface="HGP明朝B" pitchFamily="18" charset="-128"/>
                <a:ea typeface="HGP明朝B" pitchFamily="18" charset="-128"/>
              </a:rPr>
              <a:t>日</a:t>
            </a:r>
            <a:r>
              <a:rPr kumimoji="1" lang="en-US" altLang="ja-JP" sz="2800" b="1" dirty="0">
                <a:latin typeface="HGP明朝B" pitchFamily="18" charset="-128"/>
                <a:ea typeface="HGP明朝B" pitchFamily="18" charset="-128"/>
              </a:rPr>
              <a:t>)</a:t>
            </a:r>
            <a:endParaRPr kumimoji="1" lang="ja-JP" altLang="en-US" sz="2800" b="1" dirty="0">
              <a:latin typeface="HGP明朝B" pitchFamily="18" charset="-128"/>
              <a:ea typeface="HGP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778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108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HGP明朝B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近藤 裕</dc:creator>
  <cp:lastModifiedBy>小野寺 初音</cp:lastModifiedBy>
  <cp:revision>23</cp:revision>
  <cp:lastPrinted>2018-05-10T02:49:39Z</cp:lastPrinted>
  <dcterms:created xsi:type="dcterms:W3CDTF">2017-03-14T00:29:36Z</dcterms:created>
  <dcterms:modified xsi:type="dcterms:W3CDTF">2018-05-10T02:50:59Z</dcterms:modified>
</cp:coreProperties>
</file>